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73" r:id="rId2"/>
    <p:sldId id="259" r:id="rId3"/>
    <p:sldId id="272" r:id="rId4"/>
    <p:sldId id="271" r:id="rId5"/>
    <p:sldId id="270" r:id="rId6"/>
    <p:sldId id="260" r:id="rId7"/>
    <p:sldId id="274" r:id="rId8"/>
    <p:sldId id="282" r:id="rId9"/>
    <p:sldId id="275" r:id="rId10"/>
    <p:sldId id="281" r:id="rId11"/>
    <p:sldId id="276" r:id="rId12"/>
    <p:sldId id="277" r:id="rId13"/>
    <p:sldId id="27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011960"/>
      </p:ext>
    </p:extLst>
  </p:cSld>
  <p:clrMapOvr>
    <a:masterClrMapping/>
  </p:clrMapOvr>
  <p:transition>
    <p:fade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039806"/>
      </p:ext>
    </p:extLst>
  </p:cSld>
  <p:clrMapOvr>
    <a:masterClrMapping/>
  </p:clrMapOvr>
  <p:transition>
    <p:fade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474555"/>
      </p:ext>
    </p:extLst>
  </p:cSld>
  <p:clrMapOvr>
    <a:masterClrMapping/>
  </p:clrMapOvr>
  <p:transition>
    <p:fade/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840211"/>
      </p:ext>
    </p:extLst>
  </p:cSld>
  <p:clrMapOvr>
    <a:masterClrMapping/>
  </p:clrMapOvr>
  <p:transition>
    <p:fade/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120288"/>
      </p:ext>
    </p:extLst>
  </p:cSld>
  <p:clrMapOvr>
    <a:masterClrMapping/>
  </p:clrMapOvr>
  <p:transition>
    <p:fade/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2502315"/>
      </p:ext>
    </p:extLst>
  </p:cSld>
  <p:clrMapOvr>
    <a:masterClrMapping/>
  </p:clrMapOvr>
  <p:transition>
    <p:fade/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766484"/>
      </p:ext>
    </p:extLst>
  </p:cSld>
  <p:clrMapOvr>
    <a:masterClrMapping/>
  </p:clrMapOvr>
  <p:transition>
    <p:fade/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782844"/>
      </p:ext>
    </p:extLst>
  </p:cSld>
  <p:clrMapOvr>
    <a:masterClrMapping/>
  </p:clrMapOvr>
  <p:transition>
    <p:fade/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412033"/>
      </p:ext>
    </p:extLst>
  </p:cSld>
  <p:clrMapOvr>
    <a:masterClrMapping/>
  </p:clrMapOvr>
  <p:transition>
    <p:fade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079729"/>
      </p:ext>
    </p:extLst>
  </p:cSld>
  <p:clrMapOvr>
    <a:masterClrMapping/>
  </p:clrMapOvr>
  <p:transition>
    <p:fade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433812"/>
      </p:ext>
    </p:extLst>
  </p:cSld>
  <p:clrMapOvr>
    <a:masterClrMapping/>
  </p:clrMapOvr>
  <p:transition>
    <p:fade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402625"/>
      </p:ext>
    </p:extLst>
  </p:cSld>
  <p:clrMapOvr>
    <a:masterClrMapping/>
  </p:clrMapOvr>
  <p:transition>
    <p:fade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099986"/>
      </p:ext>
    </p:extLst>
  </p:cSld>
  <p:clrMapOvr>
    <a:masterClrMapping/>
  </p:clrMapOvr>
  <p:transition>
    <p:fade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708579"/>
      </p:ext>
    </p:extLst>
  </p:cSld>
  <p:clrMapOvr>
    <a:masterClrMapping/>
  </p:clrMapOvr>
  <p:transition>
    <p:fade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323151"/>
      </p:ext>
    </p:extLst>
  </p:cSld>
  <p:clrMapOvr>
    <a:masterClrMapping/>
  </p:clrMapOvr>
  <p:transition>
    <p:fade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484439"/>
      </p:ext>
    </p:extLst>
  </p:cSld>
  <p:clrMapOvr>
    <a:masterClrMapping/>
  </p:clrMapOvr>
  <p:transition>
    <p:fade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28400"/>
      </p:ext>
    </p:extLst>
  </p:cSld>
  <p:clrMapOvr>
    <a:masterClrMapping/>
  </p:clrMapOvr>
  <p:transition>
    <p:fade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75587F-43B0-42DD-AAC0-AB84CA5DE234}" type="datetimeFigureOut">
              <a:rPr lang="es-ES" smtClean="0"/>
              <a:pPr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F78492F-EDF3-45D4-956C-15BD87E231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505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ransition>
    <p:fade/>
    <p:sndAc>
      <p:stSnd>
        <p:snd r:embed="rId19" name="click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92969-00F8-4289-B3F6-9F4FE7F6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93" y="3902618"/>
            <a:ext cx="11291478" cy="1507067"/>
          </a:xfrm>
          <a:ln w="825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b="1" dirty="0" err="1">
                <a:latin typeface="Algerian" panose="04020705040A02060702" pitchFamily="82" charset="0"/>
              </a:rPr>
              <a:t>Cifp</a:t>
            </a:r>
            <a:r>
              <a:rPr lang="es-ES" b="1" dirty="0">
                <a:latin typeface="Algerian" panose="04020705040A02060702" pitchFamily="82" charset="0"/>
              </a:rPr>
              <a:t> </a:t>
            </a:r>
            <a:r>
              <a:rPr lang="es-ES" b="1" dirty="0" err="1">
                <a:latin typeface="Algerian" panose="04020705040A02060702" pitchFamily="82" charset="0"/>
              </a:rPr>
              <a:t>usurbil</a:t>
            </a:r>
            <a:r>
              <a:rPr lang="es-ES" b="1" dirty="0">
                <a:latin typeface="Algerian" panose="04020705040A02060702" pitchFamily="82" charset="0"/>
              </a:rPr>
              <a:t> </a:t>
            </a:r>
            <a:r>
              <a:rPr lang="es-ES" b="1" dirty="0" err="1">
                <a:latin typeface="Algerian" panose="04020705040A02060702" pitchFamily="82" charset="0"/>
              </a:rPr>
              <a:t>lhii</a:t>
            </a:r>
            <a:r>
              <a:rPr lang="es-ES" b="1" dirty="0">
                <a:latin typeface="Algerian" panose="04020705040A02060702" pitchFamily="82" charset="0"/>
              </a:rPr>
              <a:t> </a:t>
            </a:r>
            <a:r>
              <a:rPr lang="es-ES" b="1" dirty="0" err="1">
                <a:latin typeface="Algerian" panose="04020705040A02060702" pitchFamily="82" charset="0"/>
              </a:rPr>
              <a:t>larrialdi</a:t>
            </a:r>
            <a:r>
              <a:rPr lang="es-ES" b="1" dirty="0">
                <a:latin typeface="Algerian" panose="04020705040A02060702" pitchFamily="82" charset="0"/>
              </a:rPr>
              <a:t> </a:t>
            </a:r>
            <a:r>
              <a:rPr lang="es-ES" b="1" dirty="0" err="1">
                <a:latin typeface="Algerian" panose="04020705040A02060702" pitchFamily="82" charset="0"/>
              </a:rPr>
              <a:t>jarduketa</a:t>
            </a:r>
            <a:r>
              <a:rPr lang="es-ES" b="1" dirty="0">
                <a:latin typeface="Algerian" panose="04020705040A02060702" pitchFamily="82" charset="0"/>
              </a:rPr>
              <a:t> plana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0A5FCB7-5264-4CC4-94A3-DF4A10E08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953"/>
            <a:ext cx="12192000" cy="3428665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F7B9232-3F8B-4A96-81B6-0B4CCEACC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877" y="5409685"/>
            <a:ext cx="3028336" cy="138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70319"/>
      </p:ext>
    </p:extLst>
  </p:cSld>
  <p:clrMapOvr>
    <a:masterClrMapping/>
  </p:clrMapOvr>
  <p:transition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000">
            <a:off x="83588" y="3979841"/>
            <a:ext cx="2801647" cy="279277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2123325-53F2-4DD4-86A7-AF55BDD86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39"/>
            <a:ext cx="2976046" cy="30582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F646B1-B64B-4C0D-B555-5CC00D7CB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472" y="87739"/>
            <a:ext cx="2687548" cy="325451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F7166FC-EB77-45EC-AB8D-BE8CD743D309}"/>
              </a:ext>
            </a:extLst>
          </p:cNvPr>
          <p:cNvSpPr/>
          <p:nvPr/>
        </p:nvSpPr>
        <p:spPr>
          <a:xfrm>
            <a:off x="3262882" y="297646"/>
            <a:ext cx="5767754" cy="1200329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SOLAIRU</a:t>
            </a:r>
            <a:r>
              <a:rPr lang="es-E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ARDURADUNA  </a:t>
            </a:r>
            <a:r>
              <a:rPr lang="es-ES" sz="3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Betebeharra</a:t>
            </a:r>
            <a:r>
              <a:rPr lang="es-E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3C5617D4-9235-4394-BD8D-10C459374B2F}"/>
              </a:ext>
            </a:extLst>
          </p:cNvPr>
          <p:cNvSpPr/>
          <p:nvPr/>
        </p:nvSpPr>
        <p:spPr>
          <a:xfrm>
            <a:off x="5308218" y="1608036"/>
            <a:ext cx="1153569" cy="142790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ECA82DD-3634-4D18-81D6-282DFBC6B689}"/>
              </a:ext>
            </a:extLst>
          </p:cNvPr>
          <p:cNvSpPr/>
          <p:nvPr/>
        </p:nvSpPr>
        <p:spPr>
          <a:xfrm>
            <a:off x="0" y="3234947"/>
            <a:ext cx="3727940" cy="954107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LARRIALDIETAKO KIT-A</a:t>
            </a:r>
            <a:endParaRPr lang="es-E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8 Flecha a la derecha con muesca"/>
          <p:cNvSpPr/>
          <p:nvPr/>
        </p:nvSpPr>
        <p:spPr>
          <a:xfrm>
            <a:off x="2905034" y="4628372"/>
            <a:ext cx="1537202" cy="926123"/>
          </a:xfrm>
          <a:prstGeom prst="notched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 la derecha con muesca"/>
          <p:cNvSpPr/>
          <p:nvPr/>
        </p:nvSpPr>
        <p:spPr>
          <a:xfrm>
            <a:off x="7165877" y="4715837"/>
            <a:ext cx="1175041" cy="926123"/>
          </a:xfrm>
          <a:prstGeom prst="notched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97C607-6CDD-4434-9E00-CE8B1909C2CB}"/>
              </a:ext>
            </a:extLst>
          </p:cNvPr>
          <p:cNvSpPr txBox="1"/>
          <p:nvPr/>
        </p:nvSpPr>
        <p:spPr>
          <a:xfrm>
            <a:off x="8464062" y="3578087"/>
            <a:ext cx="3494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Kit-a </a:t>
            </a:r>
            <a:r>
              <a:rPr lang="es-ES_tradnl" dirty="0" err="1"/>
              <a:t>ireki</a:t>
            </a:r>
            <a:r>
              <a:rPr lang="es-ES_tradnl" dirty="0"/>
              <a:t> eta </a:t>
            </a:r>
            <a:r>
              <a:rPr lang="es-ES_tradnl" dirty="0" err="1"/>
              <a:t>txalekoa</a:t>
            </a:r>
            <a:r>
              <a:rPr lang="es-ES_tradnl" dirty="0"/>
              <a:t> </a:t>
            </a:r>
            <a:r>
              <a:rPr lang="es-ES_tradnl" dirty="0" err="1"/>
              <a:t>jantzi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r>
              <a:rPr lang="es-ES_tradnl" dirty="0"/>
              <a:t>Bere </a:t>
            </a:r>
            <a:r>
              <a:rPr lang="es-ES_tradnl" dirty="0" err="1"/>
              <a:t>ikasleak</a:t>
            </a:r>
            <a:r>
              <a:rPr lang="es-ES_tradnl" dirty="0"/>
              <a:t>, </a:t>
            </a:r>
            <a:r>
              <a:rPr lang="es-ES_tradnl" dirty="0" err="1"/>
              <a:t>urbilena</a:t>
            </a:r>
            <a:r>
              <a:rPr lang="es-ES_tradnl" dirty="0"/>
              <a:t> den </a:t>
            </a:r>
            <a:r>
              <a:rPr lang="es-ES_tradnl" dirty="0" err="1"/>
              <a:t>irakasle</a:t>
            </a:r>
            <a:r>
              <a:rPr lang="es-ES_tradnl" dirty="0"/>
              <a:t> </a:t>
            </a:r>
            <a:r>
              <a:rPr lang="es-ES_tradnl" dirty="0" err="1"/>
              <a:t>ardurapean</a:t>
            </a:r>
            <a:r>
              <a:rPr lang="es-ES_tradnl" dirty="0"/>
              <a:t> </a:t>
            </a:r>
            <a:r>
              <a:rPr lang="es-ES_tradnl" dirty="0" err="1"/>
              <a:t>jarri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r>
              <a:rPr lang="es-ES_tradnl" dirty="0" err="1"/>
              <a:t>Gela</a:t>
            </a:r>
            <a:r>
              <a:rPr lang="es-ES_tradnl" dirty="0"/>
              <a:t> </a:t>
            </a:r>
            <a:r>
              <a:rPr lang="es-ES_tradnl" dirty="0" err="1"/>
              <a:t>guztiak</a:t>
            </a:r>
            <a:r>
              <a:rPr lang="es-ES_tradnl" dirty="0"/>
              <a:t>, </a:t>
            </a:r>
            <a:r>
              <a:rPr lang="es-ES_tradnl" dirty="0" err="1"/>
              <a:t>komumak</a:t>
            </a:r>
            <a:r>
              <a:rPr lang="es-ES_tradnl" dirty="0"/>
              <a:t>, </a:t>
            </a:r>
            <a:r>
              <a:rPr lang="es-ES_tradnl" dirty="0" err="1"/>
              <a:t>ea</a:t>
            </a:r>
            <a:r>
              <a:rPr lang="es-ES_tradnl" dirty="0"/>
              <a:t>. </a:t>
            </a:r>
            <a:r>
              <a:rPr lang="es-ES_tradnl" dirty="0" err="1"/>
              <a:t>Hutsik</a:t>
            </a:r>
            <a:r>
              <a:rPr lang="es-ES_tradnl" dirty="0"/>
              <a:t> </a:t>
            </a:r>
            <a:r>
              <a:rPr lang="es-ES_tradnl" dirty="0" err="1"/>
              <a:t>daudela</a:t>
            </a:r>
            <a:r>
              <a:rPr lang="es-ES_tradnl" dirty="0"/>
              <a:t> </a:t>
            </a:r>
            <a:r>
              <a:rPr lang="es-ES_tradnl" dirty="0" err="1"/>
              <a:t>bermatu</a:t>
            </a:r>
            <a:r>
              <a:rPr lang="es-ES_tradnl" dirty="0"/>
              <a:t> </a:t>
            </a:r>
            <a:r>
              <a:rPr lang="es-ES_tradnl" dirty="0" err="1"/>
              <a:t>ondoren</a:t>
            </a:r>
            <a:r>
              <a:rPr lang="es-ES_tradnl" dirty="0"/>
              <a:t>, </a:t>
            </a:r>
            <a:r>
              <a:rPr lang="es-ES_tradnl" dirty="0" err="1"/>
              <a:t>azkena</a:t>
            </a:r>
            <a:r>
              <a:rPr lang="es-ES_tradnl" dirty="0"/>
              <a:t> </a:t>
            </a:r>
            <a:r>
              <a:rPr lang="es-ES_tradnl" dirty="0" err="1"/>
              <a:t>atera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r>
              <a:rPr lang="es-ES_tradnl" dirty="0" err="1"/>
              <a:t>Ebakuazio</a:t>
            </a:r>
            <a:r>
              <a:rPr lang="es-ES_tradnl" dirty="0"/>
              <a:t> </a:t>
            </a:r>
            <a:r>
              <a:rPr lang="es-ES_tradnl" dirty="0" err="1"/>
              <a:t>orria</a:t>
            </a:r>
            <a:r>
              <a:rPr lang="es-ES_tradnl" dirty="0"/>
              <a:t>, </a:t>
            </a:r>
            <a:r>
              <a:rPr lang="es-ES_tradnl" dirty="0" err="1"/>
              <a:t>ebakuazio</a:t>
            </a:r>
            <a:r>
              <a:rPr lang="es-ES_tradnl" dirty="0"/>
              <a:t> </a:t>
            </a:r>
            <a:r>
              <a:rPr lang="es-ES_tradnl" dirty="0" err="1"/>
              <a:t>arduradunari</a:t>
            </a:r>
            <a:r>
              <a:rPr lang="es-ES_tradnl" dirty="0"/>
              <a:t> </a:t>
            </a:r>
            <a:r>
              <a:rPr lang="es-ES_tradnl" dirty="0" err="1"/>
              <a:t>emango</a:t>
            </a:r>
            <a:r>
              <a:rPr lang="es-ES_tradnl" dirty="0"/>
              <a:t> dio.</a:t>
            </a:r>
          </a:p>
          <a:p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C65CC74-CE40-48EA-B7F6-3D23FB275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8330" y="3035938"/>
            <a:ext cx="2687547" cy="35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86293"/>
      </p:ext>
    </p:extLst>
  </p:cSld>
  <p:clrMapOvr>
    <a:masterClrMapping/>
  </p:clrMapOvr>
  <p:transition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5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466CAC7-2D65-489B-9748-2F187DE4517C}"/>
              </a:ext>
            </a:extLst>
          </p:cNvPr>
          <p:cNvSpPr/>
          <p:nvPr/>
        </p:nvSpPr>
        <p:spPr>
          <a:xfrm>
            <a:off x="1367160" y="417250"/>
            <a:ext cx="10254570" cy="156966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BIHOTZ BIRIKETAKO GERTAKARIA</a:t>
            </a:r>
          </a:p>
          <a:p>
            <a:pPr algn="ctr"/>
            <a:r>
              <a:rPr lang="es-E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BIHOTZ BIRIKETAKO GELDIALDIA</a:t>
            </a:r>
          </a:p>
          <a:p>
            <a:pPr algn="ctr"/>
            <a:endParaRPr lang="es-E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85218E-0D60-4CD1-8D32-10D0B8FB5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1" y="1579552"/>
            <a:ext cx="2273581" cy="303144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8EACBDC-9B36-42CF-9B45-7B7CD842627A}"/>
              </a:ext>
            </a:extLst>
          </p:cNvPr>
          <p:cNvSpPr/>
          <p:nvPr/>
        </p:nvSpPr>
        <p:spPr>
          <a:xfrm>
            <a:off x="88478" y="4548189"/>
            <a:ext cx="2753044" cy="830997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DESFIBRILADOREA ERDI-AUTONMATIKOA (DESA</a:t>
            </a:r>
            <a:r>
              <a:rPr lang="es-E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)</a:t>
            </a:r>
            <a:endParaRPr lang="es-ES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48D1DD0-DFB0-4497-973E-43B951347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49" y="1762024"/>
            <a:ext cx="2802425" cy="280242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5759DFD8-ED80-4E48-BCF2-99FA2D5BA4B1}"/>
              </a:ext>
            </a:extLst>
          </p:cNvPr>
          <p:cNvSpPr/>
          <p:nvPr/>
        </p:nvSpPr>
        <p:spPr>
          <a:xfrm>
            <a:off x="2984195" y="3830246"/>
            <a:ext cx="2753044" cy="584775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PERTSONA GAITUEN ZERRENDA</a:t>
            </a:r>
            <a:endParaRPr lang="es-ES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5466A69-395B-4579-97B1-FE674C646B3E}"/>
              </a:ext>
            </a:extLst>
          </p:cNvPr>
          <p:cNvSpPr/>
          <p:nvPr/>
        </p:nvSpPr>
        <p:spPr>
          <a:xfrm>
            <a:off x="38699" y="5995262"/>
            <a:ext cx="5851055" cy="1015663"/>
          </a:xfrm>
          <a:prstGeom prst="rect">
            <a:avLst/>
          </a:prstGeom>
          <a:solidFill>
            <a:srgbClr val="002060"/>
          </a:solidFill>
          <a:effectLst>
            <a:glow rad="127000">
              <a:srgbClr val="002060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76200">
                    <a:schemeClr val="accent1"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 ERAIKINEAN,  IKASTETXEKO   IDAZKARITZAREN ONDOAN</a:t>
            </a:r>
          </a:p>
          <a:p>
            <a:pPr algn="ctr"/>
            <a:r>
              <a:rPr lang="es-E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76200">
                    <a:schemeClr val="accent1"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 ERAIKINEKO SARRERA NAGUSIAN</a:t>
            </a:r>
          </a:p>
        </p:txBody>
      </p:sp>
      <p:sp>
        <p:nvSpPr>
          <p:cNvPr id="19" name="Flecha: curvada hacia abajo 18">
            <a:extLst>
              <a:ext uri="{FF2B5EF4-FFF2-40B4-BE49-F238E27FC236}">
                <a16:creationId xmlns:a16="http://schemas.microsoft.com/office/drawing/2014/main" id="{805FB219-D878-4048-B213-6573E4663390}"/>
              </a:ext>
            </a:extLst>
          </p:cNvPr>
          <p:cNvSpPr/>
          <p:nvPr/>
        </p:nvSpPr>
        <p:spPr>
          <a:xfrm>
            <a:off x="2281084" y="1809135"/>
            <a:ext cx="1120877" cy="875071"/>
          </a:xfrm>
          <a:prstGeom prst="curved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36" y="2246670"/>
            <a:ext cx="6198891" cy="4132594"/>
          </a:xfrm>
          <a:prstGeom prst="rect">
            <a:avLst/>
          </a:prstGeom>
        </p:spPr>
      </p:pic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15CA57DD-10CB-4431-B059-34821C026B7C}"/>
              </a:ext>
            </a:extLst>
          </p:cNvPr>
          <p:cNvSpPr/>
          <p:nvPr/>
        </p:nvSpPr>
        <p:spPr>
          <a:xfrm>
            <a:off x="5584723" y="5355525"/>
            <a:ext cx="1494503" cy="7078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456968"/>
      </p:ext>
    </p:extLst>
  </p:cSld>
  <p:clrMapOvr>
    <a:masterClrMapping/>
  </p:clrMapOvr>
  <p:transition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90C9A89-352A-4EE3-B77D-A3C668BEE994}"/>
              </a:ext>
            </a:extLst>
          </p:cNvPr>
          <p:cNvSpPr/>
          <p:nvPr/>
        </p:nvSpPr>
        <p:spPr>
          <a:xfrm>
            <a:off x="1367160" y="417250"/>
            <a:ext cx="10254570" cy="1015663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BESTE GERTAKARI BATZUK </a:t>
            </a:r>
            <a:endParaRPr lang="es-E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lgerian" panose="04020705040A02060702" pitchFamily="82" charset="0"/>
            </a:endParaRPr>
          </a:p>
          <a:p>
            <a:pPr algn="ctr"/>
            <a:endParaRPr lang="es-E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B75174-93D1-4566-9EDA-CAC17B101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1432912"/>
            <a:ext cx="2897749" cy="289774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091F23A-92D1-4E97-BF89-92D34BDEA3B4}"/>
              </a:ext>
            </a:extLst>
          </p:cNvPr>
          <p:cNvSpPr/>
          <p:nvPr/>
        </p:nvSpPr>
        <p:spPr>
          <a:xfrm>
            <a:off x="3282462" y="1645444"/>
            <a:ext cx="8146847" cy="52322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LEHEN SOROSPENEKO BOTIKA KUTXA</a:t>
            </a:r>
            <a:endParaRPr lang="es-ES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114737BC-53C2-40F2-8238-90BFC86A9327}"/>
              </a:ext>
            </a:extLst>
          </p:cNvPr>
          <p:cNvSpPr/>
          <p:nvPr/>
        </p:nvSpPr>
        <p:spPr>
          <a:xfrm>
            <a:off x="7030066" y="2059157"/>
            <a:ext cx="509894" cy="52322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406BCE5-A214-47C1-883E-A2651D37374A}"/>
              </a:ext>
            </a:extLst>
          </p:cNvPr>
          <p:cNvSpPr/>
          <p:nvPr/>
        </p:nvSpPr>
        <p:spPr>
          <a:xfrm>
            <a:off x="3128808" y="2582377"/>
            <a:ext cx="8340521" cy="1603723"/>
          </a:xfrm>
          <a:prstGeom prst="ellipse">
            <a:avLst/>
          </a:prstGeom>
          <a:solidFill>
            <a:schemeClr val="tx1"/>
          </a:solidFill>
          <a:ln w="317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IKASTETXEKO ERAIKIN GUZTIETAN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A,B,C,D,E,F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60688CA-B767-478C-B051-2929BAEB48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" y="4441364"/>
            <a:ext cx="2784902" cy="241663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83E040F-46B3-43A1-98AE-FE4E4CD71EBE}"/>
              </a:ext>
            </a:extLst>
          </p:cNvPr>
          <p:cNvSpPr txBox="1"/>
          <p:nvPr/>
        </p:nvSpPr>
        <p:spPr>
          <a:xfrm>
            <a:off x="2743200" y="4441364"/>
            <a:ext cx="3156379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ES" sz="2400" b="1" dirty="0"/>
              <a:t>IDAZKARITZAN ABISUA EMAN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39EAF84-76AC-4528-A737-99EEBBDC4A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164" y="4441364"/>
            <a:ext cx="2377688" cy="237768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485930E-DC66-434F-A046-46F36BFD7A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9" y="4856862"/>
            <a:ext cx="3386514" cy="19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34719"/>
      </p:ext>
    </p:extLst>
  </p:cSld>
  <p:clrMapOvr>
    <a:masterClrMapping/>
  </p:clrMapOvr>
  <p:transition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2176D7-455B-4F70-BDCB-8149063EC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0" y="307848"/>
            <a:ext cx="2161032" cy="312115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3FA5696-3D47-48B6-AD92-F92549DD1252}"/>
              </a:ext>
            </a:extLst>
          </p:cNvPr>
          <p:cNvSpPr/>
          <p:nvPr/>
        </p:nvSpPr>
        <p:spPr>
          <a:xfrm>
            <a:off x="2812026" y="182403"/>
            <a:ext cx="5183112" cy="1015663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0" cap="none" spc="0" dirty="0">
                <a:ln w="0"/>
                <a:solidFill>
                  <a:schemeClr val="tx1"/>
                </a:solidFill>
                <a:effectLst>
                  <a:glow rad="127000">
                    <a:srgbClr val="00206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GOGORATU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C090DBB-D444-4981-AA1E-ECE218C954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39" y="574052"/>
            <a:ext cx="3650556" cy="5162838"/>
          </a:xfrm>
          <a:prstGeom prst="rect">
            <a:avLst/>
          </a:prstGeom>
          <a:effectLst>
            <a:glow rad="127000">
              <a:srgbClr val="002060"/>
            </a:glo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98DCDD4-93D7-4C7D-9EE2-9A76F078C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53" y="1247127"/>
            <a:ext cx="3818989" cy="3818989"/>
          </a:xfrm>
          <a:prstGeom prst="rect">
            <a:avLst/>
          </a:prstGeom>
          <a:effectLst>
            <a:glow rad="127000">
              <a:srgbClr val="002060"/>
            </a:glo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9C719AA-5B5D-4892-93A9-B3A641FA0B76}"/>
              </a:ext>
            </a:extLst>
          </p:cNvPr>
          <p:cNvSpPr/>
          <p:nvPr/>
        </p:nvSpPr>
        <p:spPr>
          <a:xfrm>
            <a:off x="471949" y="5452951"/>
            <a:ext cx="11198941" cy="830997"/>
          </a:xfrm>
          <a:prstGeom prst="rect">
            <a:avLst/>
          </a:prstGeom>
          <a:solidFill>
            <a:srgbClr val="002060"/>
          </a:solidFill>
          <a:effectLst>
            <a:glow rad="127000">
              <a:schemeClr val="tx1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BAIMENDUTAKO  LEKUETAN IZAN EZIK </a:t>
            </a:r>
          </a:p>
        </p:txBody>
      </p:sp>
    </p:spTree>
    <p:extLst>
      <p:ext uri="{BB962C8B-B14F-4D97-AF65-F5344CB8AC3E}">
        <p14:creationId xmlns:p14="http://schemas.microsoft.com/office/powerpoint/2010/main" val="1265939357"/>
      </p:ext>
    </p:extLst>
  </p:cSld>
  <p:clrMapOvr>
    <a:masterClrMapping/>
  </p:clrMapOvr>
  <p:transition>
    <p:fade/>
    <p:sndAc>
      <p:stSnd>
        <p:snd r:embed="rId2" name="click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96FF53C-C2E6-450B-8251-89A6CEF5523A}"/>
              </a:ext>
            </a:extLst>
          </p:cNvPr>
          <p:cNvSpPr/>
          <p:nvPr/>
        </p:nvSpPr>
        <p:spPr>
          <a:xfrm>
            <a:off x="-1746402" y="2186546"/>
            <a:ext cx="15933741" cy="1758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0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ESKERRIK ASKO</a:t>
            </a:r>
            <a:endParaRPr lang="es-ES" sz="1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9967"/>
      </p:ext>
    </p:extLst>
  </p:cSld>
  <p:clrMapOvr>
    <a:masterClrMapping/>
  </p:clrMapOvr>
  <p:transition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AA2DF0C-5ADD-44B6-AB32-8F940AF5DA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95373" y="-921260"/>
            <a:ext cx="6123305" cy="82873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4262D21-2B01-4EEE-8F82-AB8820563327}"/>
              </a:ext>
            </a:extLst>
          </p:cNvPr>
          <p:cNvSpPr/>
          <p:nvPr/>
        </p:nvSpPr>
        <p:spPr>
          <a:xfrm>
            <a:off x="149765" y="5651846"/>
            <a:ext cx="11673252" cy="707886"/>
          </a:xfrm>
          <a:prstGeom prst="rect">
            <a:avLst/>
          </a:prstGeom>
          <a:solidFill>
            <a:srgbClr val="002060"/>
          </a:solidFill>
          <a:ln w="539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err="1">
                <a:ln w="4445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gela</a:t>
            </a:r>
            <a:r>
              <a:rPr lang="es-ES" sz="4000" b="1" dirty="0">
                <a:ln w="4445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s-ES" sz="4000" b="1" dirty="0" err="1">
                <a:ln w="4445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guztietan</a:t>
            </a:r>
            <a:r>
              <a:rPr lang="es-ES" sz="4000" b="1" dirty="0">
                <a:ln w="4445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s-ES" sz="4000" b="1" dirty="0" err="1">
                <a:ln w="4445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irteeraKO</a:t>
            </a:r>
            <a:r>
              <a:rPr lang="es-ES" sz="4000" b="1" dirty="0">
                <a:ln w="4445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s-ES" sz="4000" b="1" dirty="0" err="1">
                <a:ln w="4445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puntuen</a:t>
            </a:r>
            <a:r>
              <a:rPr lang="es-ES" sz="4000" b="1" dirty="0">
                <a:ln w="4445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s-ES" sz="4000" b="1" dirty="0" err="1">
                <a:ln w="4445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PLANOa</a:t>
            </a:r>
            <a:endParaRPr lang="es-ES" sz="4000" b="1" cap="none" spc="0" dirty="0">
              <a:ln w="44450">
                <a:solidFill>
                  <a:schemeClr val="tx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99156"/>
      </p:ext>
    </p:extLst>
  </p:cSld>
  <p:clrMapOvr>
    <a:masterClrMapping/>
  </p:clrMapOvr>
  <p:transition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1">
                <a:lumMod val="5000"/>
                <a:lumOff val="95000"/>
              </a:schemeClr>
            </a:gs>
            <a:gs pos="12000">
              <a:schemeClr val="accent1">
                <a:lumMod val="45000"/>
                <a:lumOff val="5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D48E5B-8E3B-4CD9-8CC8-6EC25FE47A92}"/>
              </a:ext>
            </a:extLst>
          </p:cNvPr>
          <p:cNvSpPr/>
          <p:nvPr/>
        </p:nvSpPr>
        <p:spPr>
          <a:xfrm>
            <a:off x="882596" y="2044544"/>
            <a:ext cx="10605154" cy="142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8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s-E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D6CF15-864C-4425-A36D-FFFA0898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10" y="0"/>
            <a:ext cx="6141726" cy="42805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34C060-7F97-4A31-A186-4EEAE412E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44" y="4280597"/>
            <a:ext cx="5075311" cy="23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70995"/>
      </p:ext>
    </p:extLst>
  </p:cSld>
  <p:clrMapOvr>
    <a:masterClrMapping/>
  </p:clrMapOvr>
  <p:transition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E5CA0E-F723-47FF-B6BA-E4B16A44D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82344"/>
            <a:ext cx="7014009" cy="61641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C5510C-57B2-4D7D-BAA8-1B276016B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608" y="1608570"/>
            <a:ext cx="4771633" cy="5859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E45FA3-CDC8-4E9F-808F-DA5572D5E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774" y="2194560"/>
            <a:ext cx="1947300" cy="9565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966584-BF1A-439B-8447-6C48A7EDF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8334" y="3520786"/>
            <a:ext cx="4933393" cy="7667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87B55A6-6101-4EC8-86DF-027EF7A96F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1110" y="4379771"/>
            <a:ext cx="1383030" cy="152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71106"/>
      </p:ext>
    </p:extLst>
  </p:cSld>
  <p:clrMapOvr>
    <a:masterClrMapping/>
  </p:clrMapOvr>
  <p:transition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D48E5B-8E3B-4CD9-8CC8-6EC25FE47A92}"/>
              </a:ext>
            </a:extLst>
          </p:cNvPr>
          <p:cNvSpPr/>
          <p:nvPr/>
        </p:nvSpPr>
        <p:spPr>
          <a:xfrm>
            <a:off x="524785" y="1909372"/>
            <a:ext cx="4492487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E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6A3672E-648F-4154-8DC6-8886F24200A2}"/>
              </a:ext>
            </a:extLst>
          </p:cNvPr>
          <p:cNvSpPr/>
          <p:nvPr/>
        </p:nvSpPr>
        <p:spPr>
          <a:xfrm>
            <a:off x="245807" y="1674674"/>
            <a:ext cx="4771466" cy="1938992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Ebakuazio</a:t>
            </a:r>
            <a:r>
              <a:rPr lang="es-E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 kit-a </a:t>
            </a:r>
            <a:r>
              <a:rPr lang="es-ES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solairu</a:t>
            </a:r>
            <a:r>
              <a:rPr lang="es-E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s-ES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guztiko</a:t>
            </a:r>
            <a:r>
              <a:rPr lang="es-E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s-ES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pasiloetan</a:t>
            </a:r>
            <a:endParaRPr lang="es-E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1" t="16439" r="17326" b="14155"/>
          <a:stretch/>
        </p:blipFill>
        <p:spPr>
          <a:xfrm>
            <a:off x="5459089" y="607122"/>
            <a:ext cx="6440638" cy="506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1794"/>
      </p:ext>
    </p:extLst>
  </p:cSld>
  <p:clrMapOvr>
    <a:masterClrMapping/>
  </p:clrMapOvr>
  <p:transition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74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2DC8535-115F-4284-A27D-469C91E77530}"/>
              </a:ext>
            </a:extLst>
          </p:cNvPr>
          <p:cNvSpPr/>
          <p:nvPr/>
        </p:nvSpPr>
        <p:spPr>
          <a:xfrm>
            <a:off x="2275015" y="602336"/>
            <a:ext cx="9445037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ES" sz="4000" b="1" dirty="0" err="1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Hiru</a:t>
            </a:r>
            <a:r>
              <a:rPr lang="es-ES" sz="4000" b="1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txirrin</a:t>
            </a:r>
            <a:r>
              <a:rPr lang="es-ES" sz="4000" b="1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luze</a:t>
            </a:r>
            <a:r>
              <a:rPr lang="es-ES" sz="4000" b="1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epe</a:t>
            </a:r>
            <a:r>
              <a:rPr lang="es-ES" sz="4000" b="1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motz</a:t>
            </a:r>
            <a:r>
              <a:rPr lang="es-ES" sz="4000" b="1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batean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16C588-409E-4268-855E-4CA4D26A0DB3}"/>
              </a:ext>
            </a:extLst>
          </p:cNvPr>
          <p:cNvSpPr/>
          <p:nvPr/>
        </p:nvSpPr>
        <p:spPr>
          <a:xfrm>
            <a:off x="2499933" y="2069918"/>
            <a:ext cx="9357946" cy="1015663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s-ES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BEREHALAKO EBAKUAZIOA</a:t>
            </a:r>
            <a:r>
              <a:rPr lang="es-ES" sz="6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s-ES" sz="6000" dirty="0">
              <a:solidFill>
                <a:srgbClr val="FF000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2DA1539-06AE-4DB7-81A4-F8B8B7A7071E}"/>
              </a:ext>
            </a:extLst>
          </p:cNvPr>
          <p:cNvSpPr/>
          <p:nvPr/>
        </p:nvSpPr>
        <p:spPr>
          <a:xfrm>
            <a:off x="994940" y="4102732"/>
            <a:ext cx="10978959" cy="19389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 TXUKUN BATEAN , KORRIKA EGIN GABE , ETA GELAKO ARDURADUNAREN JARRABIDEAK JARRAITUZ</a:t>
            </a:r>
            <a:endParaRPr lang="es-ES"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EC4352-398F-4AFE-A263-34FC61299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67"/>
            <a:ext cx="1989880" cy="241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28823"/>
      </p:ext>
    </p:extLst>
  </p:cSld>
  <p:clrMapOvr>
    <a:masterClrMapping/>
  </p:clrMapOvr>
  <p:transition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FE2BD3-5DD0-4C7B-821E-84B914200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" y="26164"/>
            <a:ext cx="2725713" cy="28569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73989B-0B8B-4797-B53A-85CF74241E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454" y="26164"/>
            <a:ext cx="2773335" cy="306353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D9A8A8D-AF66-4160-AAE5-6616757F7BDC}"/>
              </a:ext>
            </a:extLst>
          </p:cNvPr>
          <p:cNvSpPr/>
          <p:nvPr/>
        </p:nvSpPr>
        <p:spPr>
          <a:xfrm>
            <a:off x="3177319" y="254321"/>
            <a:ext cx="5837362" cy="1200329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GELAKO ARDURADUNA </a:t>
            </a:r>
            <a:r>
              <a:rPr lang="es-ES" sz="3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Nor</a:t>
            </a:r>
            <a:r>
              <a:rPr lang="es-E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da?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6DE840-D730-4B4B-9735-7AA03A5AA565}"/>
              </a:ext>
            </a:extLst>
          </p:cNvPr>
          <p:cNvSpPr txBox="1"/>
          <p:nvPr/>
        </p:nvSpPr>
        <p:spPr>
          <a:xfrm>
            <a:off x="1740442" y="4851576"/>
            <a:ext cx="9409471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lgerian" panose="04020705040A02060702" pitchFamily="82" charset="0"/>
              </a:rPr>
              <a:t>KLASEA EMATEN ARI DEN IRAKASLEA EDO </a:t>
            </a:r>
          </a:p>
          <a:p>
            <a:pPr algn="ctr"/>
            <a:r>
              <a:rPr lang="es-ES" sz="3200" b="1" dirty="0">
                <a:solidFill>
                  <a:srgbClr val="002060"/>
                </a:solidFill>
                <a:latin typeface="Algerian" panose="04020705040A02060702" pitchFamily="82" charset="0"/>
              </a:rPr>
              <a:t>HITZALDIA EMATEN DUEN PERTSONA</a:t>
            </a:r>
          </a:p>
          <a:p>
            <a:pPr algn="ctr"/>
            <a:r>
              <a:rPr lang="es-ES" sz="3200" b="1" dirty="0">
                <a:solidFill>
                  <a:srgbClr val="002060"/>
                </a:solidFill>
                <a:latin typeface="Algerian" panose="04020705040A02060702" pitchFamily="82" charset="0"/>
              </a:rPr>
              <a:t>IKASTETXEKO </a:t>
            </a:r>
            <a:r>
              <a:rPr lang="es-ES" sz="3200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ARDURADUNA</a:t>
            </a:r>
            <a:endParaRPr lang="es-ES" sz="3200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221D77AC-04CC-440C-9A17-EDF6A83C9F70}"/>
              </a:ext>
            </a:extLst>
          </p:cNvPr>
          <p:cNvSpPr/>
          <p:nvPr/>
        </p:nvSpPr>
        <p:spPr>
          <a:xfrm>
            <a:off x="5700932" y="1912939"/>
            <a:ext cx="1488489" cy="28569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51274"/>
      </p:ext>
    </p:extLst>
  </p:cSld>
  <p:clrMapOvr>
    <a:masterClrMapping/>
  </p:clrMapOvr>
  <p:transition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FE2BD3-5DD0-4C7B-821E-84B914200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" y="26164"/>
            <a:ext cx="2725713" cy="28569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73989B-0B8B-4797-B53A-85CF74241E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454" y="26164"/>
            <a:ext cx="2773335" cy="306353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D9A8A8D-AF66-4160-AAE5-6616757F7BDC}"/>
              </a:ext>
            </a:extLst>
          </p:cNvPr>
          <p:cNvSpPr/>
          <p:nvPr/>
        </p:nvSpPr>
        <p:spPr>
          <a:xfrm>
            <a:off x="3142863" y="221548"/>
            <a:ext cx="5837362" cy="1200329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GELAKO ARDURADUNA </a:t>
            </a:r>
            <a:r>
              <a:rPr lang="es-ES" sz="3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Betebeharra</a:t>
            </a:r>
            <a:r>
              <a:rPr lang="es-E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221D77AC-04CC-440C-9A17-EDF6A83C9F70}"/>
              </a:ext>
            </a:extLst>
          </p:cNvPr>
          <p:cNvSpPr/>
          <p:nvPr/>
        </p:nvSpPr>
        <p:spPr>
          <a:xfrm>
            <a:off x="5317299" y="1661254"/>
            <a:ext cx="1488489" cy="181622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D2CC0E-5B9D-4AF7-87F5-584124585CCD}"/>
              </a:ext>
            </a:extLst>
          </p:cNvPr>
          <p:cNvSpPr txBox="1"/>
          <p:nvPr/>
        </p:nvSpPr>
        <p:spPr>
          <a:xfrm>
            <a:off x="1630018" y="4071819"/>
            <a:ext cx="971649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i="1" dirty="0">
                <a:latin typeface="Bodoni MT Black" panose="02070A03080606020203" pitchFamily="18" charset="0"/>
              </a:rPr>
              <a:t>PROTKOLOARI JARRAITUZ, BERE GELAKO EBAKUAZIO AGINDUA EMAN</a:t>
            </a:r>
          </a:p>
          <a:p>
            <a:endParaRPr lang="es-ES_tradnl" sz="2000" b="1" i="1" dirty="0">
              <a:latin typeface="Bodoni MT Black" panose="02070A03080606020203" pitchFamily="18" charset="0"/>
            </a:endParaRPr>
          </a:p>
          <a:p>
            <a:r>
              <a:rPr lang="es-ES_tradnl" sz="2000" b="1" i="1" dirty="0">
                <a:latin typeface="Bodoni MT Black" panose="02070A03080606020203" pitchFamily="18" charset="0"/>
              </a:rPr>
              <a:t>ELKARTZE GUNEAN, BERE TALDERAREKIN, BILDUTA, EGON</a:t>
            </a:r>
          </a:p>
          <a:p>
            <a:endParaRPr lang="es-ES_tradnl" sz="2000" b="1" i="1" dirty="0">
              <a:latin typeface="Bodoni MT Black" panose="02070A03080606020203" pitchFamily="18" charset="0"/>
            </a:endParaRPr>
          </a:p>
          <a:p>
            <a:r>
              <a:rPr lang="es-ES_tradnl" sz="2000" b="1" i="1" dirty="0">
                <a:latin typeface="Bodoni MT Black" panose="02070A03080606020203" pitchFamily="18" charset="0"/>
              </a:rPr>
              <a:t>BATEN BAT FALTATUZ GERO EDO EBAKUAZIOA OSOA EGIN DENAREN BERRIA EMAN EBAKUAZIO ARDURADUNARI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5262260"/>
      </p:ext>
    </p:extLst>
  </p:cSld>
  <p:clrMapOvr>
    <a:masterClrMapping/>
  </p:clrMapOvr>
  <p:transition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8" presetClass="emph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123325-53F2-4DD4-86A7-AF55BDD86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39"/>
            <a:ext cx="3304616" cy="30582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F646B1-B64B-4C0D-B555-5CC00D7CB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901" y="111722"/>
            <a:ext cx="2901847" cy="351402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F7166FC-EB77-45EC-AB8D-BE8CD743D309}"/>
              </a:ext>
            </a:extLst>
          </p:cNvPr>
          <p:cNvSpPr/>
          <p:nvPr/>
        </p:nvSpPr>
        <p:spPr>
          <a:xfrm>
            <a:off x="3203100" y="790984"/>
            <a:ext cx="5767754" cy="1200329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SOLAIRU</a:t>
            </a:r>
            <a:r>
              <a:rPr lang="es-E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ARDURADUNA</a:t>
            </a:r>
          </a:p>
          <a:p>
            <a:pPr algn="ctr"/>
            <a:r>
              <a:rPr lang="es-E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-NOR?</a:t>
            </a:r>
            <a:endParaRPr lang="es-E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3C5617D4-9235-4394-BD8D-10C459374B2F}"/>
              </a:ext>
            </a:extLst>
          </p:cNvPr>
          <p:cNvSpPr/>
          <p:nvPr/>
        </p:nvSpPr>
        <p:spPr>
          <a:xfrm>
            <a:off x="5439702" y="2006424"/>
            <a:ext cx="1153569" cy="180234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A2832B0-92A2-4FE7-87FE-B66D9B9735A5}"/>
              </a:ext>
            </a:extLst>
          </p:cNvPr>
          <p:cNvSpPr txBox="1"/>
          <p:nvPr/>
        </p:nvSpPr>
        <p:spPr>
          <a:xfrm>
            <a:off x="1652308" y="4008738"/>
            <a:ext cx="9409471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>
                <a:solidFill>
                  <a:srgbClr val="002060"/>
                </a:solidFill>
                <a:latin typeface="Algerian" panose="04020705040A02060702" pitchFamily="82" charset="0"/>
              </a:rPr>
              <a:t>pasiloRA</a:t>
            </a:r>
            <a:r>
              <a:rPr lang="es-ES" sz="3200" b="1" dirty="0">
                <a:solidFill>
                  <a:srgbClr val="002060"/>
                </a:solidFill>
                <a:latin typeface="Algerian" panose="04020705040A02060702" pitchFamily="82" charset="0"/>
              </a:rPr>
              <a:t> ATERA ETA “KIT-a” EZ DELA ERABILTZEN ARI IKUSTEN DUEN LEHEN IRAKASLEA</a:t>
            </a:r>
          </a:p>
        </p:txBody>
      </p:sp>
    </p:spTree>
    <p:extLst>
      <p:ext uri="{BB962C8B-B14F-4D97-AF65-F5344CB8AC3E}">
        <p14:creationId xmlns:p14="http://schemas.microsoft.com/office/powerpoint/2010/main" val="3662262616"/>
      </p:ext>
    </p:extLst>
  </p:cSld>
  <p:clrMapOvr>
    <a:masterClrMapping/>
  </p:clrMapOvr>
  <p:transition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</p:bld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653</TotalTime>
  <Words>199</Words>
  <Application>Microsoft Office PowerPoint</Application>
  <PresentationFormat>Panorámica</PresentationFormat>
  <Paragraphs>43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Algerian</vt:lpstr>
      <vt:lpstr>Arial</vt:lpstr>
      <vt:lpstr>Arial Black</vt:lpstr>
      <vt:lpstr>Bodoni MT Black</vt:lpstr>
      <vt:lpstr>Calibri</vt:lpstr>
      <vt:lpstr>Century Gothic</vt:lpstr>
      <vt:lpstr>Times New Roman</vt:lpstr>
      <vt:lpstr>Wingdings 3</vt:lpstr>
      <vt:lpstr>Sector</vt:lpstr>
      <vt:lpstr>Cifp usurbil lhii larrialdi jarduketa plana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</dc:creator>
  <cp:lastModifiedBy>Pili Zubiria</cp:lastModifiedBy>
  <cp:revision>267</cp:revision>
  <dcterms:created xsi:type="dcterms:W3CDTF">2018-07-04T19:18:09Z</dcterms:created>
  <dcterms:modified xsi:type="dcterms:W3CDTF">2019-11-20T13:25:59Z</dcterms:modified>
</cp:coreProperties>
</file>